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8" d="100"/>
          <a:sy n="78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1ADD6-44C0-4832-9FEB-EE602E3836E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8F98C-A3D7-4700-B420-5C8EB36F8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28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5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84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1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6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3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1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4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6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1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6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98444-24EC-46D0-B276-C2219F6E2BB4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3639-C4E8-492D-96BF-AD2388E5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04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8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51636" y="-411480"/>
            <a:ext cx="7680960" cy="76809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38399" y="-228600"/>
            <a:ext cx="7315200" cy="7315200"/>
          </a:xfrm>
          <a:prstGeom prst="ellipse">
            <a:avLst/>
          </a:prstGeom>
          <a:solidFill>
            <a:srgbClr val="62728A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6263" y="1240257"/>
            <a:ext cx="6931706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5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C5C4C4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Georgia’s</a:t>
            </a:r>
          </a:p>
          <a:p>
            <a:pPr algn="ctr"/>
            <a:r>
              <a:rPr lang="en-US" sz="105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C5C4C4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Che" panose="02030609000101010101" pitchFamily="49" charset="-127"/>
                <a:ea typeface="GungsuhChe" panose="02030609000101010101" pitchFamily="49" charset="-127"/>
              </a:rPr>
              <a:t>History:</a:t>
            </a:r>
            <a:endParaRPr lang="en-US" sz="105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C5C4C4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ngsuhChe" panose="02030609000101010101" pitchFamily="49" charset="-127"/>
              <a:ea typeface="GungsuhChe" panose="02030609000101010101" pitchFamily="49" charset="-127"/>
            </a:endParaRPr>
          </a:p>
          <a:p>
            <a:pPr algn="ctr"/>
            <a:endParaRPr lang="en-US" sz="11000" b="1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67999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5594" y="4570333"/>
            <a:ext cx="70825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dirty="0" smtClean="0">
                <a:solidFill>
                  <a:sysClr val="windowText" lastClr="000000"/>
                </a:solidFill>
                <a:latin typeface="KG Eyes Wide Open" panose="02000506000000020004" pitchFamily="2" charset="0"/>
                <a:ea typeface="KBScaredStraight" panose="02000603000000000000" pitchFamily="2" charset="0"/>
              </a:rPr>
              <a:t>The Revolutionary War</a:t>
            </a:r>
            <a:endParaRPr lang="en-US" sz="6500" dirty="0">
              <a:solidFill>
                <a:sysClr val="windowText" lastClr="000000"/>
              </a:solidFill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884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90976" y="156461"/>
            <a:ext cx="300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SS8H3b</a:t>
            </a:r>
            <a:endParaRPr lang="en-US" sz="36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70" y="228600"/>
            <a:ext cx="64008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5" y="1919287"/>
            <a:ext cx="4714875" cy="30194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1705" y="-15797"/>
            <a:ext cx="99181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Siege of Savannah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2182" y="1473346"/>
            <a:ext cx="1020742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1779, the second bloodiest battle of the American Revolution occurred in Savannah.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A joint 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force of French and patriot troops attacked </a:t>
            </a: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Savannah and attempted to regain control of the city.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The battle itself, known as the Siege of Savannah, lasted only 90 minutes, but hundreds of men were killed.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attack was a dismal failure and Savannah remained under British control until 1782.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965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339" y="180201"/>
            <a:ext cx="959132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91867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82136" y="1300284"/>
            <a:ext cx="50995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Count Casimir Pulaski, a famous Polish soldier who had come to America to fight for freedom, died in a cavalry charge during the battle. Pulaski County was named for him.</a:t>
            </a:r>
            <a:endParaRPr lang="en-US" sz="3000" dirty="0"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269" y="223543"/>
            <a:ext cx="4352544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76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5518" y="36186"/>
            <a:ext cx="69333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Patriot Wins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the defeat in Savannah, Georgia saw many more battles between Patriots and Loyalists.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American Revolution finally began to swing in favor of the Patriots.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1781, the Patriots recaptured Augusta, and the British withdrew from </a:t>
            </a:r>
            <a:r>
              <a:rPr lang="en-US" sz="31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</a:t>
            </a: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avannah in 1782.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Treaty of Paris 1783 granted America independence from England.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3397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024" y="249174"/>
            <a:ext cx="8759952" cy="6359652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54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3564" y="36186"/>
            <a:ext cx="64572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Nancy Hart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Along with Elijah Clarke and Austin Dabney, many other Georgia heroes emerged during the American Revolution.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Nancy Hart’s farm was invaded by six British soldiers and demanded that she feed them.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soldiers realized that she hid their weapons and charged at her.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7156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3564" y="36186"/>
            <a:ext cx="645721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Nancy Hart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Hart killed one </a:t>
            </a: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soldier, wounded another, and held the rest at gunpoint until her husband returned home. 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It was rumored that Hart acted as a spy for the Patriots and entered the British camp at Kettle Creek dressed as a man.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42831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82136" y="2690336"/>
            <a:ext cx="5099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linga" panose="020B0502040204020203" pitchFamily="34" charset="0"/>
                <a:cs typeface="Kalinga" panose="020B0502040204020203" pitchFamily="34" charset="0"/>
              </a:rPr>
              <a:t>Nancy Morgan Hart – Hart County was named in her honor in 1853.</a:t>
            </a:r>
            <a:endParaRPr lang="en-US" sz="3000" dirty="0">
              <a:latin typeface="Kalinga" panose="020B0502040204020203" pitchFamily="34" charset="0"/>
              <a:cs typeface="Kalinga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612" y="228600"/>
            <a:ext cx="4267200" cy="6400800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436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9336" y="36186"/>
            <a:ext cx="92656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Button Gwinnett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Button Gwinnett was born in England in 1735 and arrived in Georgia in 1765.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a merchant, plantation owner, and an important figure in Georgia’s politics.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the Revolutionary War period, Gwinnett was an influential member of the Whig Party and became the leader of the radical St. John’s Parish patriot group. 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34873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0779" y="43342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1493" y="36186"/>
            <a:ext cx="694132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ngsuh" panose="02030600000101010101" pitchFamily="18" charset="-127"/>
                <a:ea typeface="Gungsuh" panose="02030600000101010101" pitchFamily="18" charset="-127"/>
              </a:rPr>
              <a:t>Loyalties</a:t>
            </a:r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KG Second Chances Solid" panose="02000000000000000000" pitchFamily="2" charset="0"/>
              </a:rPr>
              <a:t> 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colonists were split by their beliefs on American independence.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Many older colonists had been born in England and were loyal to the mother country.</a:t>
            </a:r>
          </a:p>
          <a:p>
            <a:pPr marL="1028686" lvl="1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These people  were called Loyalists or Tories.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Settlers who supported independence were called Patriots. 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120673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99721" y="2685279"/>
            <a:ext cx="5099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linga" panose="020B0502040204020203" pitchFamily="34" charset="0"/>
                <a:cs typeface="Kalinga" panose="020B0502040204020203" pitchFamily="34" charset="0"/>
              </a:rPr>
              <a:t>Button Gwinnett –</a:t>
            </a:r>
          </a:p>
          <a:p>
            <a:pPr algn="ctr"/>
            <a:r>
              <a:rPr lang="en-US" sz="3000" dirty="0" smtClean="0">
                <a:latin typeface="Kalinga" panose="020B0502040204020203" pitchFamily="34" charset="0"/>
                <a:cs typeface="Kalinga" panose="020B0502040204020203" pitchFamily="34" charset="0"/>
              </a:rPr>
              <a:t>Gwinnett County was named in his honor</a:t>
            </a:r>
            <a:r>
              <a:rPr lang="en-US" sz="3000" dirty="0" smtClean="0">
                <a:latin typeface="KG Second Chances Solid" panose="02000000000000000000" pitchFamily="2" charset="0"/>
              </a:rPr>
              <a:t>.</a:t>
            </a:r>
            <a:endParaRPr lang="en-US" sz="30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" t="3650" r="8184" b="5416"/>
          <a:stretch/>
        </p:blipFill>
        <p:spPr>
          <a:xfrm>
            <a:off x="388102" y="223543"/>
            <a:ext cx="597536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3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9336" y="36186"/>
            <a:ext cx="926567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Button Gwinnett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1776, Gwinnett became a delegate to the Continental Congress where he signed the Declaration of Independence.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1776, Gwinnett became embedded in a political rivalry with Lachlan McIntosh and challenged him to a deadly duel.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Both men were shot and Gwinnett passed away on May 19, 1777.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50286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6075" r="3673"/>
          <a:stretch/>
        </p:blipFill>
        <p:spPr>
          <a:xfrm>
            <a:off x="2686061" y="223543"/>
            <a:ext cx="6833581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09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3224" y="36186"/>
            <a:ext cx="63979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Lyman Hall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Lyman Hall was a minister and a doctor from Connecticut who practiced medicine in Georgia and South Carolina.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moved to Georgia in 1760 and joined Button Gwinnett in leadership of the St. John’s Parish.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Hall was a member of the Georgia delegation to the Second Continental Congress and signed the Declaration of Independence.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2611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3656" y="3003537"/>
            <a:ext cx="5099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Lyman Hall –</a:t>
            </a:r>
          </a:p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Hall County is named in his honor</a:t>
            </a:r>
            <a:r>
              <a:rPr lang="en-US" sz="3000" dirty="0" smtClean="0">
                <a:latin typeface="KG Second Chances Solid" panose="02000000000000000000" pitchFamily="2" charset="0"/>
              </a:rPr>
              <a:t>.</a:t>
            </a:r>
            <a:endParaRPr lang="en-US" sz="30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6" t="2474" r="22616" b="7691"/>
          <a:stretch/>
        </p:blipFill>
        <p:spPr>
          <a:xfrm>
            <a:off x="5866852" y="223543"/>
            <a:ext cx="5343787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3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3224" y="36186"/>
            <a:ext cx="639790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Lyman Hall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the American Revolution, Hall returned to his medical practice.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elected governor in 1783, and focused on important issues like rebuilding Georgia’s economy and dealing with Loyalists and Native Americans.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Hall was also instrumental in the founding of the University of Georgia.</a:t>
            </a: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739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550" y="36186"/>
            <a:ext cx="86132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George Walton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George Walton moved from Virginia to Georgia in 1769 and established himself as one of the most successful lawyers in the colony.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became active in Georgia’s politics during the American Revolution and served in the provincial congress.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Walton was named a delegate to the Continental Congress and was the third Georgian to sign the Declaration of Independence.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6151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5550" y="36186"/>
            <a:ext cx="861325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George Walton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740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During the war, he served as a Patriot colonel.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He was wounded and captured by the British in Savannah.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being released in a prisoner exchange, Walton was elected governor of Georgia.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his 30-year political career, he served as a representative to Congress, circuit court judge, chief justice of Georgia, governor of Georgia, and U.S. Senator.</a:t>
            </a: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5123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98230" y="3429000"/>
            <a:ext cx="50995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George Walton –</a:t>
            </a:r>
          </a:p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Walton County is named for him.</a:t>
            </a:r>
            <a:endParaRPr lang="en-US" sz="3000" dirty="0"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8600"/>
            <a:ext cx="46228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55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1184"/>
            <a:ext cx="11887200" cy="3894739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-231805" y="4314469"/>
            <a:ext cx="509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Georgia’s Delegates’ </a:t>
            </a:r>
          </a:p>
          <a:p>
            <a:pPr algn="ctr"/>
            <a:r>
              <a:rPr lang="en-US" sz="3000" dirty="0" smtClean="0">
                <a:latin typeface="Kartika" panose="02020503030404060203" pitchFamily="18" charset="0"/>
                <a:cs typeface="Kartika" panose="02020503030404060203" pitchFamily="18" charset="0"/>
              </a:rPr>
              <a:t>Signatures</a:t>
            </a:r>
            <a:endParaRPr lang="en-US" sz="3000" dirty="0"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9" name="Up Arrow 8"/>
          <p:cNvSpPr/>
          <p:nvPr/>
        </p:nvSpPr>
        <p:spPr>
          <a:xfrm>
            <a:off x="1343030" y="1838498"/>
            <a:ext cx="439616" cy="1974473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25" y="3105242"/>
            <a:ext cx="54864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9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51" y="680743"/>
            <a:ext cx="5603132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433" y="223543"/>
            <a:ext cx="391453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7647" y="36186"/>
            <a:ext cx="720902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British Wins 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1778, British troops began moving inland from the Georgia coast.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first battle took place in Savannah when the British forces snuck through surrounding swamps and attacked the Patriot garrison.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Savannah fell to the British on December 29, 1778, and Augusta came under British control a month later.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6636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84637" y="36186"/>
            <a:ext cx="7015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Kettle Creek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The Battle of Kettle Creek broke the British stronghold in Georgia in 1779.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group of 700 British troops camped along Kettle Creek.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0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 Patriot militia led by Elijah Clarke and John Dooly surprise attacked the soldiers.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This led to a Patriot victory and boosted the morale of Georgia’s Patriots.</a:t>
            </a: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0668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11125" r="19044"/>
          <a:stretch/>
        </p:blipFill>
        <p:spPr>
          <a:xfrm>
            <a:off x="7303474" y="1778023"/>
            <a:ext cx="4679328" cy="484632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15" y="282719"/>
            <a:ext cx="73152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211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551" y="36186"/>
            <a:ext cx="710322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" panose="020B0600000101010101" pitchFamily="34" charset="-127"/>
                <a:ea typeface="Gulim" panose="020B0600000101010101" pitchFamily="34" charset="-127"/>
              </a:rPr>
              <a:t>Elijah Clarke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Lieutenant Colonel Elijah Clarke was a poor farmer from North Carolina who joined Georgia’s militia when fighting broke out.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After the victory at Kettle Creek, Clarke continued to lead frontier men in guerilla war tactics across Georgia and the Carolinas.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In 1781, he helped regain the control of Augusta.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8985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2728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79591" y="2690336"/>
            <a:ext cx="50995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latin typeface="Juice ITC" panose="04040403040A02020202" pitchFamily="82" charset="0"/>
              </a:rPr>
              <a:t>Col. Elijah Clarke –</a:t>
            </a:r>
          </a:p>
          <a:p>
            <a:pPr algn="ctr"/>
            <a:r>
              <a:rPr lang="en-US" sz="3000" dirty="0" smtClean="0">
                <a:latin typeface="Juice ITC" panose="04040403040A02020202" pitchFamily="82" charset="0"/>
              </a:rPr>
              <a:t>Clarke County was named in his honor</a:t>
            </a:r>
            <a:r>
              <a:rPr lang="en-US" sz="3000" dirty="0" smtClean="0">
                <a:latin typeface="KG Second Chances Solid" panose="02000000000000000000" pitchFamily="2" charset="0"/>
              </a:rPr>
              <a:t>.</a:t>
            </a:r>
            <a:endParaRPr lang="en-US" sz="3000" dirty="0"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30" y="228600"/>
            <a:ext cx="4923692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72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61" y="0"/>
            <a:ext cx="12175593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9953" y="14515"/>
            <a:ext cx="10668000" cy="6858000"/>
          </a:xfrm>
          <a:prstGeom prst="rect">
            <a:avLst/>
          </a:prstGeom>
          <a:solidFill>
            <a:srgbClr val="62728A"/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0BF5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2182" y="43341"/>
            <a:ext cx="10203543" cy="6858000"/>
          </a:xfrm>
          <a:prstGeom prst="rect">
            <a:avLst/>
          </a:prstGeom>
          <a:solidFill>
            <a:srgbClr val="A4D1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5D0C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8321" y="36186"/>
            <a:ext cx="82076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62728A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ulimChe" panose="020B0609000101010101" pitchFamily="49" charset="-127"/>
                <a:ea typeface="GulimChe" panose="020B0609000101010101" pitchFamily="49" charset="-127"/>
              </a:rPr>
              <a:t>Austin Dabney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62728A"/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ulimChe" panose="020B0609000101010101" pitchFamily="49" charset="-127"/>
              <a:ea typeface="GulimChe" panose="020B0609000101010101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8424" y="1558738"/>
            <a:ext cx="1020742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Austin Dabney was a Georgia slave who fought alongside the Patriots during the Battle of Kettle Creek.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Dabney served in place of his master, and is thought to be the only African American who fought in the battle.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Because of his bravery in the battle, Georgia’s General Assembly paid for his freedom from his former master and gave him 50 acres of land.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 smtClean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05" y="6624343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8639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1096</Words>
  <Application>Microsoft Office PowerPoint</Application>
  <PresentationFormat>Widescreen</PresentationFormat>
  <Paragraphs>162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Gulim</vt:lpstr>
      <vt:lpstr>GulimChe</vt:lpstr>
      <vt:lpstr>Gungsuh</vt:lpstr>
      <vt:lpstr>GungsuhChe</vt:lpstr>
      <vt:lpstr>Arial</vt:lpstr>
      <vt:lpstr>Calibri</vt:lpstr>
      <vt:lpstr>Calibri Light</vt:lpstr>
      <vt:lpstr>Juice ITC</vt:lpstr>
      <vt:lpstr>Kalinga</vt:lpstr>
      <vt:lpstr>Kartika</vt:lpstr>
      <vt:lpstr>KBScaredStraight</vt:lpstr>
      <vt:lpstr>KG Eyes Wide Open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Paulding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Gaskins</dc:creator>
  <cp:lastModifiedBy>Kerry Gaskins</cp:lastModifiedBy>
  <cp:revision>2</cp:revision>
  <dcterms:created xsi:type="dcterms:W3CDTF">2015-11-09T13:21:49Z</dcterms:created>
  <dcterms:modified xsi:type="dcterms:W3CDTF">2015-11-09T13:22:33Z</dcterms:modified>
</cp:coreProperties>
</file>